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23"/>
  </p:notesMasterIdLst>
  <p:sldIdLst>
    <p:sldId id="256" r:id="rId2"/>
    <p:sldId id="311" r:id="rId3"/>
    <p:sldId id="258" r:id="rId4"/>
    <p:sldId id="313" r:id="rId5"/>
    <p:sldId id="324" r:id="rId6"/>
    <p:sldId id="325" r:id="rId7"/>
    <p:sldId id="266" r:id="rId8"/>
    <p:sldId id="314" r:id="rId9"/>
    <p:sldId id="331" r:id="rId10"/>
    <p:sldId id="315" r:id="rId11"/>
    <p:sldId id="318" r:id="rId12"/>
    <p:sldId id="319" r:id="rId13"/>
    <p:sldId id="329" r:id="rId14"/>
    <p:sldId id="328" r:id="rId15"/>
    <p:sldId id="330" r:id="rId16"/>
    <p:sldId id="320" r:id="rId17"/>
    <p:sldId id="321" r:id="rId18"/>
    <p:sldId id="322" r:id="rId19"/>
    <p:sldId id="257" r:id="rId20"/>
    <p:sldId id="317" r:id="rId21"/>
    <p:sldId id="32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8C99B5-66AB-4D57-BB02-AB7A7EF50C65}">
  <a:tblStyle styleId="{218C99B5-66AB-4D57-BB02-AB7A7EF50C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4" y="-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089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d5f37a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d5f37a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d5f37a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d5f37a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253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d5f37a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d5f37a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59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d5f37a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d5f37a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053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59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83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208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06c728e08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06c728e08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622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74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8160925" y="2492097"/>
            <a:ext cx="20312607" cy="6966062"/>
          </a:xfrm>
          <a:custGeom>
            <a:avLst/>
            <a:gdLst/>
            <a:ahLst/>
            <a:cxnLst/>
            <a:rect l="l" t="t" r="r" b="b"/>
            <a:pathLst>
              <a:path w="77346" h="32589" extrusionOk="0">
                <a:moveTo>
                  <a:pt x="64393" y="1"/>
                </a:moveTo>
                <a:cubicBezTo>
                  <a:pt x="62833" y="1"/>
                  <a:pt x="61318" y="650"/>
                  <a:pt x="59834" y="1552"/>
                </a:cubicBezTo>
                <a:cubicBezTo>
                  <a:pt x="57755" y="2810"/>
                  <a:pt x="55909" y="4247"/>
                  <a:pt x="53901" y="5612"/>
                </a:cubicBezTo>
                <a:cubicBezTo>
                  <a:pt x="52001" y="6905"/>
                  <a:pt x="50369" y="8770"/>
                  <a:pt x="48129" y="9546"/>
                </a:cubicBezTo>
                <a:cubicBezTo>
                  <a:pt x="47078" y="9909"/>
                  <a:pt x="46009" y="10064"/>
                  <a:pt x="44937" y="10064"/>
                </a:cubicBezTo>
                <a:cubicBezTo>
                  <a:pt x="41771" y="10064"/>
                  <a:pt x="38587" y="8711"/>
                  <a:pt x="35801" y="7378"/>
                </a:cubicBezTo>
                <a:cubicBezTo>
                  <a:pt x="32823" y="5945"/>
                  <a:pt x="30176" y="4807"/>
                  <a:pt x="26932" y="4807"/>
                </a:cubicBezTo>
                <a:cubicBezTo>
                  <a:pt x="26560" y="4807"/>
                  <a:pt x="26180" y="4822"/>
                  <a:pt x="25791" y="4853"/>
                </a:cubicBezTo>
                <a:cubicBezTo>
                  <a:pt x="23008" y="5076"/>
                  <a:pt x="20590" y="7315"/>
                  <a:pt x="17726" y="7735"/>
                </a:cubicBezTo>
                <a:cubicBezTo>
                  <a:pt x="17461" y="7773"/>
                  <a:pt x="17196" y="7792"/>
                  <a:pt x="16932" y="7792"/>
                </a:cubicBezTo>
                <a:cubicBezTo>
                  <a:pt x="14331" y="7792"/>
                  <a:pt x="11780" y="6034"/>
                  <a:pt x="9626" y="4746"/>
                </a:cubicBezTo>
                <a:cubicBezTo>
                  <a:pt x="7920" y="3718"/>
                  <a:pt x="5733" y="2836"/>
                  <a:pt x="3624" y="2836"/>
                </a:cubicBezTo>
                <a:cubicBezTo>
                  <a:pt x="2346" y="2836"/>
                  <a:pt x="1097" y="3159"/>
                  <a:pt x="0" y="3970"/>
                </a:cubicBezTo>
                <a:lnTo>
                  <a:pt x="0" y="32589"/>
                </a:lnTo>
                <a:lnTo>
                  <a:pt x="77346" y="32589"/>
                </a:lnTo>
                <a:lnTo>
                  <a:pt x="77346" y="5299"/>
                </a:lnTo>
                <a:lnTo>
                  <a:pt x="75883" y="5299"/>
                </a:lnTo>
                <a:cubicBezTo>
                  <a:pt x="75795" y="5307"/>
                  <a:pt x="75706" y="5310"/>
                  <a:pt x="75617" y="5310"/>
                </a:cubicBezTo>
                <a:cubicBezTo>
                  <a:pt x="75047" y="5310"/>
                  <a:pt x="74445" y="5170"/>
                  <a:pt x="73983" y="4969"/>
                </a:cubicBezTo>
                <a:cubicBezTo>
                  <a:pt x="71413" y="3872"/>
                  <a:pt x="69308" y="1722"/>
                  <a:pt x="66783" y="544"/>
                </a:cubicBezTo>
                <a:cubicBezTo>
                  <a:pt x="65974" y="165"/>
                  <a:pt x="65178" y="1"/>
                  <a:pt x="64393" y="1"/>
                </a:cubicBezTo>
                <a:close/>
              </a:path>
            </a:pathLst>
          </a:custGeom>
          <a:gradFill>
            <a:gsLst>
              <a:gs pos="0">
                <a:srgbClr val="54CDCE">
                  <a:alpha val="54509"/>
                </a:srgbClr>
              </a:gs>
              <a:gs pos="49000">
                <a:srgbClr val="54CDCE">
                  <a:alpha val="2666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40000"/>
          </a:blip>
          <a:srcRect t="54275"/>
          <a:stretch/>
        </p:blipFill>
        <p:spPr>
          <a:xfrm>
            <a:off x="-795700" y="2702075"/>
            <a:ext cx="10131360" cy="26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-9408632" flipH="1">
            <a:off x="4525326" y="-1181201"/>
            <a:ext cx="7302600" cy="37511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78950" y="539400"/>
            <a:ext cx="5527800" cy="23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 b="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100" y="2935200"/>
            <a:ext cx="3693000" cy="438900"/>
          </a:xfrm>
          <a:prstGeom prst="rect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70000">
                <a:schemeClr val="lt1"/>
              </a:gs>
              <a:gs pos="100000">
                <a:srgbClr val="004F9F"/>
              </a:gs>
            </a:gsLst>
            <a:lin ang="1890073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28000">
              <a:schemeClr val="dk1"/>
            </a:gs>
            <a:gs pos="7000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 rot="10800000" flipH="1">
            <a:off x="-6561275" y="-5242318"/>
            <a:ext cx="15732267" cy="8849520"/>
          </a:xfrm>
          <a:custGeom>
            <a:avLst/>
            <a:gdLst/>
            <a:ahLst/>
            <a:cxnLst/>
            <a:rect l="l" t="t" r="r" b="b"/>
            <a:pathLst>
              <a:path w="77355" h="34842" extrusionOk="0">
                <a:moveTo>
                  <a:pt x="2402" y="1"/>
                </a:moveTo>
                <a:cubicBezTo>
                  <a:pt x="1606" y="1"/>
                  <a:pt x="803" y="24"/>
                  <a:pt x="1" y="32"/>
                </a:cubicBezTo>
                <a:lnTo>
                  <a:pt x="1" y="34842"/>
                </a:lnTo>
                <a:lnTo>
                  <a:pt x="77355" y="34842"/>
                </a:lnTo>
                <a:lnTo>
                  <a:pt x="77355" y="2120"/>
                </a:lnTo>
                <a:cubicBezTo>
                  <a:pt x="76968" y="2084"/>
                  <a:pt x="76559" y="2062"/>
                  <a:pt x="76157" y="2062"/>
                </a:cubicBezTo>
                <a:cubicBezTo>
                  <a:pt x="75343" y="2062"/>
                  <a:pt x="74556" y="2151"/>
                  <a:pt x="74036" y="2396"/>
                </a:cubicBezTo>
                <a:cubicBezTo>
                  <a:pt x="73082" y="2842"/>
                  <a:pt x="72091" y="4038"/>
                  <a:pt x="71387" y="4841"/>
                </a:cubicBezTo>
                <a:cubicBezTo>
                  <a:pt x="69656" y="6830"/>
                  <a:pt x="68247" y="9212"/>
                  <a:pt x="65936" y="10639"/>
                </a:cubicBezTo>
                <a:cubicBezTo>
                  <a:pt x="64481" y="11537"/>
                  <a:pt x="62517" y="12021"/>
                  <a:pt x="60573" y="12021"/>
                </a:cubicBezTo>
                <a:cubicBezTo>
                  <a:pt x="59061" y="12021"/>
                  <a:pt x="57560" y="11729"/>
                  <a:pt x="56319" y="11112"/>
                </a:cubicBezTo>
                <a:cubicBezTo>
                  <a:pt x="53670" y="9792"/>
                  <a:pt x="50886" y="7954"/>
                  <a:pt x="47889" y="7570"/>
                </a:cubicBezTo>
                <a:cubicBezTo>
                  <a:pt x="47238" y="7485"/>
                  <a:pt x="46603" y="7443"/>
                  <a:pt x="45980" y="7443"/>
                </a:cubicBezTo>
                <a:cubicBezTo>
                  <a:pt x="43938" y="7443"/>
                  <a:pt x="42026" y="7895"/>
                  <a:pt x="40118" y="8757"/>
                </a:cubicBezTo>
                <a:cubicBezTo>
                  <a:pt x="36149" y="10541"/>
                  <a:pt x="32464" y="12896"/>
                  <a:pt x="28646" y="14993"/>
                </a:cubicBezTo>
                <a:cubicBezTo>
                  <a:pt x="26474" y="16174"/>
                  <a:pt x="23560" y="18381"/>
                  <a:pt x="20968" y="18381"/>
                </a:cubicBezTo>
                <a:cubicBezTo>
                  <a:pt x="19685" y="18381"/>
                  <a:pt x="18481" y="17840"/>
                  <a:pt x="17486" y="16366"/>
                </a:cubicBezTo>
                <a:cubicBezTo>
                  <a:pt x="15737" y="13788"/>
                  <a:pt x="15479" y="10461"/>
                  <a:pt x="14024" y="7713"/>
                </a:cubicBezTo>
                <a:cubicBezTo>
                  <a:pt x="12615" y="5055"/>
                  <a:pt x="10768" y="2468"/>
                  <a:pt x="8092" y="1067"/>
                </a:cubicBezTo>
                <a:cubicBezTo>
                  <a:pt x="6339" y="149"/>
                  <a:pt x="4394" y="1"/>
                  <a:pt x="2402" y="1"/>
                </a:cubicBezTo>
                <a:close/>
              </a:path>
            </a:pathLst>
          </a:custGeom>
          <a:gradFill>
            <a:gsLst>
              <a:gs pos="0">
                <a:srgbClr val="54CDCE">
                  <a:alpha val="54509"/>
                </a:srgbClr>
              </a:gs>
              <a:gs pos="49000">
                <a:srgbClr val="54CDCE">
                  <a:alpha val="2666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 rot="-1391368">
            <a:off x="-2016499" y="-1868173"/>
            <a:ext cx="7302600" cy="375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 rot="6771885">
            <a:off x="3858900" y="2255580"/>
            <a:ext cx="9144006" cy="469701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28000">
              <a:schemeClr val="dk1"/>
            </a:gs>
            <a:gs pos="7000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/>
          <p:nvPr/>
        </p:nvSpPr>
        <p:spPr>
          <a:xfrm flipH="1">
            <a:off x="-3048064" y="2476198"/>
            <a:ext cx="20630499" cy="7075072"/>
          </a:xfrm>
          <a:custGeom>
            <a:avLst/>
            <a:gdLst/>
            <a:ahLst/>
            <a:cxnLst/>
            <a:rect l="l" t="t" r="r" b="b"/>
            <a:pathLst>
              <a:path w="77346" h="32589" extrusionOk="0">
                <a:moveTo>
                  <a:pt x="64393" y="1"/>
                </a:moveTo>
                <a:cubicBezTo>
                  <a:pt x="62833" y="1"/>
                  <a:pt x="61318" y="650"/>
                  <a:pt x="59834" y="1552"/>
                </a:cubicBezTo>
                <a:cubicBezTo>
                  <a:pt x="57755" y="2810"/>
                  <a:pt x="55909" y="4247"/>
                  <a:pt x="53901" y="5612"/>
                </a:cubicBezTo>
                <a:cubicBezTo>
                  <a:pt x="52001" y="6905"/>
                  <a:pt x="50369" y="8770"/>
                  <a:pt x="48129" y="9546"/>
                </a:cubicBezTo>
                <a:cubicBezTo>
                  <a:pt x="47078" y="9909"/>
                  <a:pt x="46009" y="10064"/>
                  <a:pt x="44937" y="10064"/>
                </a:cubicBezTo>
                <a:cubicBezTo>
                  <a:pt x="41771" y="10064"/>
                  <a:pt x="38587" y="8711"/>
                  <a:pt x="35801" y="7378"/>
                </a:cubicBezTo>
                <a:cubicBezTo>
                  <a:pt x="32823" y="5945"/>
                  <a:pt x="30176" y="4807"/>
                  <a:pt x="26932" y="4807"/>
                </a:cubicBezTo>
                <a:cubicBezTo>
                  <a:pt x="26560" y="4807"/>
                  <a:pt x="26180" y="4822"/>
                  <a:pt x="25791" y="4853"/>
                </a:cubicBezTo>
                <a:cubicBezTo>
                  <a:pt x="23008" y="5076"/>
                  <a:pt x="20590" y="7315"/>
                  <a:pt x="17726" y="7735"/>
                </a:cubicBezTo>
                <a:cubicBezTo>
                  <a:pt x="17461" y="7773"/>
                  <a:pt x="17196" y="7792"/>
                  <a:pt x="16932" y="7792"/>
                </a:cubicBezTo>
                <a:cubicBezTo>
                  <a:pt x="14331" y="7792"/>
                  <a:pt x="11780" y="6034"/>
                  <a:pt x="9626" y="4746"/>
                </a:cubicBezTo>
                <a:cubicBezTo>
                  <a:pt x="7920" y="3718"/>
                  <a:pt x="5733" y="2836"/>
                  <a:pt x="3624" y="2836"/>
                </a:cubicBezTo>
                <a:cubicBezTo>
                  <a:pt x="2346" y="2836"/>
                  <a:pt x="1097" y="3159"/>
                  <a:pt x="0" y="3970"/>
                </a:cubicBezTo>
                <a:lnTo>
                  <a:pt x="0" y="32589"/>
                </a:lnTo>
                <a:lnTo>
                  <a:pt x="77346" y="32589"/>
                </a:lnTo>
                <a:lnTo>
                  <a:pt x="77346" y="5299"/>
                </a:lnTo>
                <a:lnTo>
                  <a:pt x="75883" y="5299"/>
                </a:lnTo>
                <a:cubicBezTo>
                  <a:pt x="75795" y="5307"/>
                  <a:pt x="75706" y="5310"/>
                  <a:pt x="75617" y="5310"/>
                </a:cubicBezTo>
                <a:cubicBezTo>
                  <a:pt x="75047" y="5310"/>
                  <a:pt x="74445" y="5170"/>
                  <a:pt x="73983" y="4969"/>
                </a:cubicBezTo>
                <a:cubicBezTo>
                  <a:pt x="71413" y="3872"/>
                  <a:pt x="69308" y="1722"/>
                  <a:pt x="66783" y="544"/>
                </a:cubicBezTo>
                <a:cubicBezTo>
                  <a:pt x="65974" y="165"/>
                  <a:pt x="65178" y="1"/>
                  <a:pt x="64393" y="1"/>
                </a:cubicBezTo>
                <a:close/>
              </a:path>
            </a:pathLst>
          </a:custGeom>
          <a:gradFill>
            <a:gsLst>
              <a:gs pos="0">
                <a:srgbClr val="54CDCE">
                  <a:alpha val="54509"/>
                </a:srgbClr>
              </a:gs>
              <a:gs pos="49000">
                <a:srgbClr val="54CDCE">
                  <a:alpha val="2666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 rot="10800000" flipH="1">
            <a:off x="-6222774" y="-5373538"/>
            <a:ext cx="15366764" cy="8643865"/>
          </a:xfrm>
          <a:custGeom>
            <a:avLst/>
            <a:gdLst/>
            <a:ahLst/>
            <a:cxnLst/>
            <a:rect l="l" t="t" r="r" b="b"/>
            <a:pathLst>
              <a:path w="77355" h="34842" extrusionOk="0">
                <a:moveTo>
                  <a:pt x="2402" y="1"/>
                </a:moveTo>
                <a:cubicBezTo>
                  <a:pt x="1606" y="1"/>
                  <a:pt x="803" y="24"/>
                  <a:pt x="1" y="32"/>
                </a:cubicBezTo>
                <a:lnTo>
                  <a:pt x="1" y="34842"/>
                </a:lnTo>
                <a:lnTo>
                  <a:pt x="77355" y="34842"/>
                </a:lnTo>
                <a:lnTo>
                  <a:pt x="77355" y="2120"/>
                </a:lnTo>
                <a:cubicBezTo>
                  <a:pt x="76968" y="2084"/>
                  <a:pt x="76559" y="2062"/>
                  <a:pt x="76157" y="2062"/>
                </a:cubicBezTo>
                <a:cubicBezTo>
                  <a:pt x="75343" y="2062"/>
                  <a:pt x="74556" y="2151"/>
                  <a:pt x="74036" y="2396"/>
                </a:cubicBezTo>
                <a:cubicBezTo>
                  <a:pt x="73082" y="2842"/>
                  <a:pt x="72091" y="4038"/>
                  <a:pt x="71387" y="4841"/>
                </a:cubicBezTo>
                <a:cubicBezTo>
                  <a:pt x="69656" y="6830"/>
                  <a:pt x="68247" y="9212"/>
                  <a:pt x="65936" y="10639"/>
                </a:cubicBezTo>
                <a:cubicBezTo>
                  <a:pt x="64481" y="11537"/>
                  <a:pt x="62517" y="12021"/>
                  <a:pt x="60573" y="12021"/>
                </a:cubicBezTo>
                <a:cubicBezTo>
                  <a:pt x="59061" y="12021"/>
                  <a:pt x="57560" y="11729"/>
                  <a:pt x="56319" y="11112"/>
                </a:cubicBezTo>
                <a:cubicBezTo>
                  <a:pt x="53670" y="9792"/>
                  <a:pt x="50886" y="7954"/>
                  <a:pt x="47889" y="7570"/>
                </a:cubicBezTo>
                <a:cubicBezTo>
                  <a:pt x="47238" y="7485"/>
                  <a:pt x="46603" y="7443"/>
                  <a:pt x="45980" y="7443"/>
                </a:cubicBezTo>
                <a:cubicBezTo>
                  <a:pt x="43938" y="7443"/>
                  <a:pt x="42026" y="7895"/>
                  <a:pt x="40118" y="8757"/>
                </a:cubicBezTo>
                <a:cubicBezTo>
                  <a:pt x="36149" y="10541"/>
                  <a:pt x="32464" y="12896"/>
                  <a:pt x="28646" y="14993"/>
                </a:cubicBezTo>
                <a:cubicBezTo>
                  <a:pt x="26474" y="16174"/>
                  <a:pt x="23560" y="18381"/>
                  <a:pt x="20968" y="18381"/>
                </a:cubicBezTo>
                <a:cubicBezTo>
                  <a:pt x="19685" y="18381"/>
                  <a:pt x="18481" y="17840"/>
                  <a:pt x="17486" y="16366"/>
                </a:cubicBezTo>
                <a:cubicBezTo>
                  <a:pt x="15737" y="13788"/>
                  <a:pt x="15479" y="10461"/>
                  <a:pt x="14024" y="7713"/>
                </a:cubicBezTo>
                <a:cubicBezTo>
                  <a:pt x="12615" y="5055"/>
                  <a:pt x="10768" y="2468"/>
                  <a:pt x="8092" y="1067"/>
                </a:cubicBezTo>
                <a:cubicBezTo>
                  <a:pt x="6339" y="149"/>
                  <a:pt x="4394" y="1"/>
                  <a:pt x="2402" y="1"/>
                </a:cubicBezTo>
                <a:close/>
              </a:path>
            </a:pathLst>
          </a:custGeom>
          <a:gradFill>
            <a:gsLst>
              <a:gs pos="0">
                <a:srgbClr val="54CDCE">
                  <a:alpha val="54509"/>
                </a:srgbClr>
              </a:gs>
              <a:gs pos="49000">
                <a:srgbClr val="54CDCE">
                  <a:alpha val="2666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3">
            <a:alphaModFix amt="40000"/>
          </a:blip>
          <a:srcRect t="54275"/>
          <a:stretch/>
        </p:blipFill>
        <p:spPr>
          <a:xfrm rot="10800000">
            <a:off x="87" y="0"/>
            <a:ext cx="9144000" cy="235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-1391368">
            <a:off x="3790226" y="2514352"/>
            <a:ext cx="7302600" cy="375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2699995">
            <a:off x="-1985723" y="3498802"/>
            <a:ext cx="7302599" cy="375114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088300" y="1431500"/>
            <a:ext cx="4967400" cy="15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088300" y="2989900"/>
            <a:ext cx="4967400" cy="722100"/>
          </a:xfrm>
          <a:prstGeom prst="rect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70000">
                <a:schemeClr val="lt1"/>
              </a:gs>
              <a:gs pos="100000">
                <a:srgbClr val="004F9F"/>
              </a:gs>
            </a:gsLst>
            <a:lin ang="18900732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 rot="10800000">
            <a:off x="-12750" y="-19"/>
            <a:ext cx="9156823" cy="2514469"/>
          </a:xfrm>
          <a:custGeom>
            <a:avLst/>
            <a:gdLst/>
            <a:ahLst/>
            <a:cxnLst/>
            <a:rect l="l" t="t" r="r" b="b"/>
            <a:pathLst>
              <a:path w="77356" h="21242" extrusionOk="0">
                <a:moveTo>
                  <a:pt x="77355" y="0"/>
                </a:moveTo>
                <a:cubicBezTo>
                  <a:pt x="76517" y="250"/>
                  <a:pt x="75767" y="750"/>
                  <a:pt x="74965" y="1392"/>
                </a:cubicBezTo>
                <a:cubicBezTo>
                  <a:pt x="73591" y="2489"/>
                  <a:pt x="72261" y="3461"/>
                  <a:pt x="70905" y="4621"/>
                </a:cubicBezTo>
                <a:cubicBezTo>
                  <a:pt x="68409" y="6752"/>
                  <a:pt x="66549" y="9596"/>
                  <a:pt x="63348" y="9596"/>
                </a:cubicBezTo>
                <a:cubicBezTo>
                  <a:pt x="63266" y="9596"/>
                  <a:pt x="63183" y="9594"/>
                  <a:pt x="63100" y="9590"/>
                </a:cubicBezTo>
                <a:cubicBezTo>
                  <a:pt x="61628" y="9528"/>
                  <a:pt x="60932" y="9162"/>
                  <a:pt x="59888" y="7904"/>
                </a:cubicBezTo>
                <a:cubicBezTo>
                  <a:pt x="58898" y="6718"/>
                  <a:pt x="57970" y="5870"/>
                  <a:pt x="56792" y="4960"/>
                </a:cubicBezTo>
                <a:cubicBezTo>
                  <a:pt x="55127" y="3686"/>
                  <a:pt x="53618" y="3063"/>
                  <a:pt x="51926" y="3063"/>
                </a:cubicBezTo>
                <a:cubicBezTo>
                  <a:pt x="51034" y="3063"/>
                  <a:pt x="50092" y="3236"/>
                  <a:pt x="49049" y="3577"/>
                </a:cubicBezTo>
                <a:cubicBezTo>
                  <a:pt x="45614" y="4702"/>
                  <a:pt x="42144" y="7681"/>
                  <a:pt x="39102" y="9894"/>
                </a:cubicBezTo>
                <a:cubicBezTo>
                  <a:pt x="36461" y="11812"/>
                  <a:pt x="33856" y="13533"/>
                  <a:pt x="31028" y="14889"/>
                </a:cubicBezTo>
                <a:cubicBezTo>
                  <a:pt x="29676" y="15539"/>
                  <a:pt x="28223" y="15947"/>
                  <a:pt x="26761" y="15947"/>
                </a:cubicBezTo>
                <a:cubicBezTo>
                  <a:pt x="26235" y="15947"/>
                  <a:pt x="25709" y="15895"/>
                  <a:pt x="25185" y="15781"/>
                </a:cubicBezTo>
                <a:cubicBezTo>
                  <a:pt x="23445" y="15416"/>
                  <a:pt x="21742" y="14345"/>
                  <a:pt x="20403" y="13016"/>
                </a:cubicBezTo>
                <a:cubicBezTo>
                  <a:pt x="16598" y="9226"/>
                  <a:pt x="12517" y="4906"/>
                  <a:pt x="7394" y="4906"/>
                </a:cubicBezTo>
                <a:cubicBezTo>
                  <a:pt x="6608" y="4906"/>
                  <a:pt x="5798" y="5007"/>
                  <a:pt x="4961" y="5228"/>
                </a:cubicBezTo>
                <a:cubicBezTo>
                  <a:pt x="3337" y="5656"/>
                  <a:pt x="1455" y="6843"/>
                  <a:pt x="1" y="8395"/>
                </a:cubicBezTo>
                <a:lnTo>
                  <a:pt x="1" y="21241"/>
                </a:lnTo>
                <a:lnTo>
                  <a:pt x="77355" y="21241"/>
                </a:lnTo>
                <a:lnTo>
                  <a:pt x="77355" y="0"/>
                </a:lnTo>
                <a:close/>
              </a:path>
            </a:pathLst>
          </a:custGeom>
          <a:gradFill>
            <a:gsLst>
              <a:gs pos="0">
                <a:srgbClr val="54CDCE">
                  <a:alpha val="54509"/>
                </a:srgbClr>
              </a:gs>
              <a:gs pos="49000">
                <a:srgbClr val="54CDCE">
                  <a:alpha val="2666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0" y="2571752"/>
            <a:ext cx="9154191" cy="2571761"/>
          </a:xfrm>
          <a:custGeom>
            <a:avLst/>
            <a:gdLst/>
            <a:ahLst/>
            <a:cxnLst/>
            <a:rect l="l" t="t" r="r" b="b"/>
            <a:pathLst>
              <a:path w="77355" h="32589" extrusionOk="0">
                <a:moveTo>
                  <a:pt x="64398" y="1"/>
                </a:moveTo>
                <a:cubicBezTo>
                  <a:pt x="62837" y="1"/>
                  <a:pt x="61324" y="650"/>
                  <a:pt x="59834" y="1553"/>
                </a:cubicBezTo>
                <a:cubicBezTo>
                  <a:pt x="57764" y="2810"/>
                  <a:pt x="55917" y="4247"/>
                  <a:pt x="53910" y="5612"/>
                </a:cubicBezTo>
                <a:cubicBezTo>
                  <a:pt x="52010" y="6905"/>
                  <a:pt x="50377" y="8770"/>
                  <a:pt x="48138" y="9546"/>
                </a:cubicBezTo>
                <a:cubicBezTo>
                  <a:pt x="47087" y="9909"/>
                  <a:pt x="46017" y="10064"/>
                  <a:pt x="44945" y="10064"/>
                </a:cubicBezTo>
                <a:cubicBezTo>
                  <a:pt x="41776" y="10064"/>
                  <a:pt x="38589" y="8711"/>
                  <a:pt x="35809" y="7378"/>
                </a:cubicBezTo>
                <a:cubicBezTo>
                  <a:pt x="32832" y="5945"/>
                  <a:pt x="30185" y="4807"/>
                  <a:pt x="26934" y="4807"/>
                </a:cubicBezTo>
                <a:cubicBezTo>
                  <a:pt x="26562" y="4807"/>
                  <a:pt x="26181" y="4822"/>
                  <a:pt x="25791" y="4853"/>
                </a:cubicBezTo>
                <a:cubicBezTo>
                  <a:pt x="23017" y="5076"/>
                  <a:pt x="20599" y="7316"/>
                  <a:pt x="17735" y="7735"/>
                </a:cubicBezTo>
                <a:cubicBezTo>
                  <a:pt x="17470" y="7773"/>
                  <a:pt x="17205" y="7792"/>
                  <a:pt x="16941" y="7792"/>
                </a:cubicBezTo>
                <a:cubicBezTo>
                  <a:pt x="14340" y="7792"/>
                  <a:pt x="11789" y="6034"/>
                  <a:pt x="9635" y="4746"/>
                </a:cubicBezTo>
                <a:cubicBezTo>
                  <a:pt x="7924" y="3718"/>
                  <a:pt x="5738" y="2836"/>
                  <a:pt x="3628" y="2836"/>
                </a:cubicBezTo>
                <a:cubicBezTo>
                  <a:pt x="2350" y="2836"/>
                  <a:pt x="1100" y="3159"/>
                  <a:pt x="0" y="3970"/>
                </a:cubicBezTo>
                <a:lnTo>
                  <a:pt x="0" y="32589"/>
                </a:lnTo>
                <a:lnTo>
                  <a:pt x="77355" y="32589"/>
                </a:lnTo>
                <a:lnTo>
                  <a:pt x="77355" y="5299"/>
                </a:lnTo>
                <a:lnTo>
                  <a:pt x="75892" y="5299"/>
                </a:lnTo>
                <a:cubicBezTo>
                  <a:pt x="75804" y="5307"/>
                  <a:pt x="75715" y="5310"/>
                  <a:pt x="75626" y="5310"/>
                </a:cubicBezTo>
                <a:cubicBezTo>
                  <a:pt x="75056" y="5310"/>
                  <a:pt x="74454" y="5170"/>
                  <a:pt x="73991" y="4969"/>
                </a:cubicBezTo>
                <a:cubicBezTo>
                  <a:pt x="71422" y="3872"/>
                  <a:pt x="69317" y="1722"/>
                  <a:pt x="66792" y="544"/>
                </a:cubicBezTo>
                <a:cubicBezTo>
                  <a:pt x="65980" y="165"/>
                  <a:pt x="65183" y="1"/>
                  <a:pt x="64398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37000">
                <a:srgbClr val="2067A6">
                  <a:alpha val="65098"/>
                </a:srgbClr>
              </a:gs>
              <a:gs pos="68000">
                <a:srgbClr val="2067A6">
                  <a:alpha val="24705"/>
                </a:srgbClr>
              </a:gs>
              <a:gs pos="100000">
                <a:srgbClr val="2067A6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 amt="30000"/>
          </a:blip>
          <a:srcRect b="-26486"/>
          <a:stretch/>
        </p:blipFill>
        <p:spPr>
          <a:xfrm rot="10800000" flipH="1">
            <a:off x="0" y="-11054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720000" y="193477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1353450" y="1325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1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3"/>
          </p:nvPr>
        </p:nvSpPr>
        <p:spPr>
          <a:xfrm>
            <a:off x="3491550" y="193477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4125000" y="1325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5"/>
          </p:nvPr>
        </p:nvSpPr>
        <p:spPr>
          <a:xfrm>
            <a:off x="3491550" y="2270475"/>
            <a:ext cx="21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6"/>
          </p:nvPr>
        </p:nvSpPr>
        <p:spPr>
          <a:xfrm>
            <a:off x="6263100" y="193477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7" hasCustomPrompt="1"/>
          </p:nvPr>
        </p:nvSpPr>
        <p:spPr>
          <a:xfrm>
            <a:off x="6896550" y="1325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8"/>
          </p:nvPr>
        </p:nvSpPr>
        <p:spPr>
          <a:xfrm>
            <a:off x="6263100" y="2270475"/>
            <a:ext cx="21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9"/>
          </p:nvPr>
        </p:nvSpPr>
        <p:spPr>
          <a:xfrm>
            <a:off x="720000" y="374067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3" hasCustomPrompt="1"/>
          </p:nvPr>
        </p:nvSpPr>
        <p:spPr>
          <a:xfrm>
            <a:off x="1353450" y="31160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4"/>
          </p:nvPr>
        </p:nvSpPr>
        <p:spPr>
          <a:xfrm>
            <a:off x="720000" y="4076400"/>
            <a:ext cx="21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5"/>
          </p:nvPr>
        </p:nvSpPr>
        <p:spPr>
          <a:xfrm>
            <a:off x="3491550" y="374067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6" hasCustomPrompt="1"/>
          </p:nvPr>
        </p:nvSpPr>
        <p:spPr>
          <a:xfrm>
            <a:off x="4125000" y="31160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7"/>
          </p:nvPr>
        </p:nvSpPr>
        <p:spPr>
          <a:xfrm>
            <a:off x="3491550" y="4076400"/>
            <a:ext cx="21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8"/>
          </p:nvPr>
        </p:nvSpPr>
        <p:spPr>
          <a:xfrm>
            <a:off x="6263100" y="374067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9" hasCustomPrompt="1"/>
          </p:nvPr>
        </p:nvSpPr>
        <p:spPr>
          <a:xfrm>
            <a:off x="6896550" y="31160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20"/>
          </p:nvPr>
        </p:nvSpPr>
        <p:spPr>
          <a:xfrm>
            <a:off x="6263100" y="4076400"/>
            <a:ext cx="21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/>
          <p:nvPr/>
        </p:nvSpPr>
        <p:spPr>
          <a:xfrm>
            <a:off x="-12750" y="2663100"/>
            <a:ext cx="9156823" cy="2514469"/>
          </a:xfrm>
          <a:custGeom>
            <a:avLst/>
            <a:gdLst/>
            <a:ahLst/>
            <a:cxnLst/>
            <a:rect l="l" t="t" r="r" b="b"/>
            <a:pathLst>
              <a:path w="77356" h="21242" extrusionOk="0">
                <a:moveTo>
                  <a:pt x="77355" y="0"/>
                </a:moveTo>
                <a:cubicBezTo>
                  <a:pt x="76517" y="250"/>
                  <a:pt x="75767" y="750"/>
                  <a:pt x="74965" y="1392"/>
                </a:cubicBezTo>
                <a:cubicBezTo>
                  <a:pt x="73591" y="2489"/>
                  <a:pt x="72261" y="3461"/>
                  <a:pt x="70905" y="4621"/>
                </a:cubicBezTo>
                <a:cubicBezTo>
                  <a:pt x="68409" y="6752"/>
                  <a:pt x="66549" y="9596"/>
                  <a:pt x="63348" y="9596"/>
                </a:cubicBezTo>
                <a:cubicBezTo>
                  <a:pt x="63266" y="9596"/>
                  <a:pt x="63183" y="9594"/>
                  <a:pt x="63100" y="9590"/>
                </a:cubicBezTo>
                <a:cubicBezTo>
                  <a:pt x="61628" y="9528"/>
                  <a:pt x="60932" y="9162"/>
                  <a:pt x="59888" y="7904"/>
                </a:cubicBezTo>
                <a:cubicBezTo>
                  <a:pt x="58898" y="6718"/>
                  <a:pt x="57970" y="5870"/>
                  <a:pt x="56792" y="4960"/>
                </a:cubicBezTo>
                <a:cubicBezTo>
                  <a:pt x="55127" y="3686"/>
                  <a:pt x="53618" y="3063"/>
                  <a:pt x="51926" y="3063"/>
                </a:cubicBezTo>
                <a:cubicBezTo>
                  <a:pt x="51034" y="3063"/>
                  <a:pt x="50092" y="3236"/>
                  <a:pt x="49049" y="3577"/>
                </a:cubicBezTo>
                <a:cubicBezTo>
                  <a:pt x="45614" y="4702"/>
                  <a:pt x="42144" y="7681"/>
                  <a:pt x="39102" y="9894"/>
                </a:cubicBezTo>
                <a:cubicBezTo>
                  <a:pt x="36461" y="11812"/>
                  <a:pt x="33856" y="13533"/>
                  <a:pt x="31028" y="14889"/>
                </a:cubicBezTo>
                <a:cubicBezTo>
                  <a:pt x="29676" y="15539"/>
                  <a:pt x="28223" y="15947"/>
                  <a:pt x="26761" y="15947"/>
                </a:cubicBezTo>
                <a:cubicBezTo>
                  <a:pt x="26235" y="15947"/>
                  <a:pt x="25709" y="15895"/>
                  <a:pt x="25185" y="15781"/>
                </a:cubicBezTo>
                <a:cubicBezTo>
                  <a:pt x="23445" y="15416"/>
                  <a:pt x="21742" y="14345"/>
                  <a:pt x="20403" y="13016"/>
                </a:cubicBezTo>
                <a:cubicBezTo>
                  <a:pt x="16598" y="9226"/>
                  <a:pt x="12517" y="4906"/>
                  <a:pt x="7394" y="4906"/>
                </a:cubicBezTo>
                <a:cubicBezTo>
                  <a:pt x="6608" y="4906"/>
                  <a:pt x="5798" y="5007"/>
                  <a:pt x="4961" y="5228"/>
                </a:cubicBezTo>
                <a:cubicBezTo>
                  <a:pt x="3337" y="5656"/>
                  <a:pt x="1455" y="6843"/>
                  <a:pt x="1" y="8395"/>
                </a:cubicBezTo>
                <a:lnTo>
                  <a:pt x="1" y="21241"/>
                </a:lnTo>
                <a:lnTo>
                  <a:pt x="77355" y="21241"/>
                </a:lnTo>
                <a:lnTo>
                  <a:pt x="77355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37000">
                <a:srgbClr val="2067A6">
                  <a:alpha val="65098"/>
                </a:srgbClr>
              </a:gs>
              <a:gs pos="68000">
                <a:srgbClr val="2067A6">
                  <a:alpha val="24705"/>
                </a:srgbClr>
              </a:gs>
              <a:gs pos="100000">
                <a:srgbClr val="2067A6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 amt="30000"/>
          </a:blip>
          <a:srcRect b="21259"/>
          <a:stretch/>
        </p:blipFill>
        <p:spPr>
          <a:xfrm rot="10800000" flipH="1">
            <a:off x="0" y="-438925"/>
            <a:ext cx="9144000" cy="3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7433275">
            <a:off x="5752852" y="1491376"/>
            <a:ext cx="7302599" cy="375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4760686">
            <a:off x="-2989373" y="4478076"/>
            <a:ext cx="7302598" cy="375114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title" idx="2"/>
          </p:nvPr>
        </p:nvSpPr>
        <p:spPr>
          <a:xfrm>
            <a:off x="720000" y="18585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1"/>
          </p:nvPr>
        </p:nvSpPr>
        <p:spPr>
          <a:xfrm>
            <a:off x="720000" y="21942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title" idx="3"/>
          </p:nvPr>
        </p:nvSpPr>
        <p:spPr>
          <a:xfrm>
            <a:off x="3496050" y="18585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4"/>
          </p:nvPr>
        </p:nvSpPr>
        <p:spPr>
          <a:xfrm>
            <a:off x="3496050" y="21942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 idx="5"/>
          </p:nvPr>
        </p:nvSpPr>
        <p:spPr>
          <a:xfrm>
            <a:off x="6272100" y="18585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6"/>
          </p:nvPr>
        </p:nvSpPr>
        <p:spPr>
          <a:xfrm>
            <a:off x="6272100" y="21942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title" idx="7"/>
          </p:nvPr>
        </p:nvSpPr>
        <p:spPr>
          <a:xfrm>
            <a:off x="2107850" y="3531350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8"/>
          </p:nvPr>
        </p:nvSpPr>
        <p:spPr>
          <a:xfrm>
            <a:off x="2107850" y="3867050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title" idx="9"/>
          </p:nvPr>
        </p:nvSpPr>
        <p:spPr>
          <a:xfrm>
            <a:off x="4884150" y="3531350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ubTitle" idx="13"/>
          </p:nvPr>
        </p:nvSpPr>
        <p:spPr>
          <a:xfrm>
            <a:off x="4884150" y="3867050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 rot="10800000" flipH="1">
            <a:off x="-6561275" y="-5242318"/>
            <a:ext cx="15732267" cy="8849520"/>
          </a:xfrm>
          <a:custGeom>
            <a:avLst/>
            <a:gdLst/>
            <a:ahLst/>
            <a:cxnLst/>
            <a:rect l="l" t="t" r="r" b="b"/>
            <a:pathLst>
              <a:path w="77355" h="34842" extrusionOk="0">
                <a:moveTo>
                  <a:pt x="2402" y="1"/>
                </a:moveTo>
                <a:cubicBezTo>
                  <a:pt x="1606" y="1"/>
                  <a:pt x="803" y="24"/>
                  <a:pt x="1" y="32"/>
                </a:cubicBezTo>
                <a:lnTo>
                  <a:pt x="1" y="34842"/>
                </a:lnTo>
                <a:lnTo>
                  <a:pt x="77355" y="34842"/>
                </a:lnTo>
                <a:lnTo>
                  <a:pt x="77355" y="2120"/>
                </a:lnTo>
                <a:cubicBezTo>
                  <a:pt x="76968" y="2084"/>
                  <a:pt x="76559" y="2062"/>
                  <a:pt x="76157" y="2062"/>
                </a:cubicBezTo>
                <a:cubicBezTo>
                  <a:pt x="75343" y="2062"/>
                  <a:pt x="74556" y="2151"/>
                  <a:pt x="74036" y="2396"/>
                </a:cubicBezTo>
                <a:cubicBezTo>
                  <a:pt x="73082" y="2842"/>
                  <a:pt x="72091" y="4038"/>
                  <a:pt x="71387" y="4841"/>
                </a:cubicBezTo>
                <a:cubicBezTo>
                  <a:pt x="69656" y="6830"/>
                  <a:pt x="68247" y="9212"/>
                  <a:pt x="65936" y="10639"/>
                </a:cubicBezTo>
                <a:cubicBezTo>
                  <a:pt x="64481" y="11537"/>
                  <a:pt x="62517" y="12021"/>
                  <a:pt x="60573" y="12021"/>
                </a:cubicBezTo>
                <a:cubicBezTo>
                  <a:pt x="59061" y="12021"/>
                  <a:pt x="57560" y="11729"/>
                  <a:pt x="56319" y="11112"/>
                </a:cubicBezTo>
                <a:cubicBezTo>
                  <a:pt x="53670" y="9792"/>
                  <a:pt x="50886" y="7954"/>
                  <a:pt x="47889" y="7570"/>
                </a:cubicBezTo>
                <a:cubicBezTo>
                  <a:pt x="47238" y="7485"/>
                  <a:pt x="46603" y="7443"/>
                  <a:pt x="45980" y="7443"/>
                </a:cubicBezTo>
                <a:cubicBezTo>
                  <a:pt x="43938" y="7443"/>
                  <a:pt x="42026" y="7895"/>
                  <a:pt x="40118" y="8757"/>
                </a:cubicBezTo>
                <a:cubicBezTo>
                  <a:pt x="36149" y="10541"/>
                  <a:pt x="32464" y="12896"/>
                  <a:pt x="28646" y="14993"/>
                </a:cubicBezTo>
                <a:cubicBezTo>
                  <a:pt x="26474" y="16174"/>
                  <a:pt x="23560" y="18381"/>
                  <a:pt x="20968" y="18381"/>
                </a:cubicBezTo>
                <a:cubicBezTo>
                  <a:pt x="19685" y="18381"/>
                  <a:pt x="18481" y="17840"/>
                  <a:pt x="17486" y="16366"/>
                </a:cubicBezTo>
                <a:cubicBezTo>
                  <a:pt x="15737" y="13788"/>
                  <a:pt x="15479" y="10461"/>
                  <a:pt x="14024" y="7713"/>
                </a:cubicBezTo>
                <a:cubicBezTo>
                  <a:pt x="12615" y="5055"/>
                  <a:pt x="10768" y="2468"/>
                  <a:pt x="8092" y="1067"/>
                </a:cubicBezTo>
                <a:cubicBezTo>
                  <a:pt x="6339" y="149"/>
                  <a:pt x="4394" y="1"/>
                  <a:pt x="2402" y="1"/>
                </a:cubicBezTo>
                <a:close/>
              </a:path>
            </a:pathLst>
          </a:custGeom>
          <a:gradFill>
            <a:gsLst>
              <a:gs pos="0">
                <a:srgbClr val="54CDCE">
                  <a:alpha val="54509"/>
                </a:srgbClr>
              </a:gs>
              <a:gs pos="49000">
                <a:srgbClr val="54CDCE">
                  <a:alpha val="2666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 rot="-1391368">
            <a:off x="-2016499" y="-1868173"/>
            <a:ext cx="7302600" cy="375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 rot="6771885">
            <a:off x="3858900" y="2255580"/>
            <a:ext cx="9144006" cy="469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28000">
              <a:schemeClr val="dk1"/>
            </a:gs>
            <a:gs pos="7000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2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-3405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/>
          <p:nvPr/>
        </p:nvSpPr>
        <p:spPr>
          <a:xfrm>
            <a:off x="-12750" y="2663100"/>
            <a:ext cx="9156823" cy="2514469"/>
          </a:xfrm>
          <a:custGeom>
            <a:avLst/>
            <a:gdLst/>
            <a:ahLst/>
            <a:cxnLst/>
            <a:rect l="l" t="t" r="r" b="b"/>
            <a:pathLst>
              <a:path w="77356" h="21242" extrusionOk="0">
                <a:moveTo>
                  <a:pt x="77355" y="0"/>
                </a:moveTo>
                <a:cubicBezTo>
                  <a:pt x="76517" y="250"/>
                  <a:pt x="75767" y="750"/>
                  <a:pt x="74965" y="1392"/>
                </a:cubicBezTo>
                <a:cubicBezTo>
                  <a:pt x="73591" y="2489"/>
                  <a:pt x="72261" y="3461"/>
                  <a:pt x="70905" y="4621"/>
                </a:cubicBezTo>
                <a:cubicBezTo>
                  <a:pt x="68409" y="6752"/>
                  <a:pt x="66549" y="9596"/>
                  <a:pt x="63348" y="9596"/>
                </a:cubicBezTo>
                <a:cubicBezTo>
                  <a:pt x="63266" y="9596"/>
                  <a:pt x="63183" y="9594"/>
                  <a:pt x="63100" y="9590"/>
                </a:cubicBezTo>
                <a:cubicBezTo>
                  <a:pt x="61628" y="9528"/>
                  <a:pt x="60932" y="9162"/>
                  <a:pt x="59888" y="7904"/>
                </a:cubicBezTo>
                <a:cubicBezTo>
                  <a:pt x="58898" y="6718"/>
                  <a:pt x="57970" y="5870"/>
                  <a:pt x="56792" y="4960"/>
                </a:cubicBezTo>
                <a:cubicBezTo>
                  <a:pt x="55127" y="3686"/>
                  <a:pt x="53618" y="3063"/>
                  <a:pt x="51926" y="3063"/>
                </a:cubicBezTo>
                <a:cubicBezTo>
                  <a:pt x="51034" y="3063"/>
                  <a:pt x="50092" y="3236"/>
                  <a:pt x="49049" y="3577"/>
                </a:cubicBezTo>
                <a:cubicBezTo>
                  <a:pt x="45614" y="4702"/>
                  <a:pt x="42144" y="7681"/>
                  <a:pt x="39102" y="9894"/>
                </a:cubicBezTo>
                <a:cubicBezTo>
                  <a:pt x="36461" y="11812"/>
                  <a:pt x="33856" y="13533"/>
                  <a:pt x="31028" y="14889"/>
                </a:cubicBezTo>
                <a:cubicBezTo>
                  <a:pt x="29676" y="15539"/>
                  <a:pt x="28223" y="15947"/>
                  <a:pt x="26761" y="15947"/>
                </a:cubicBezTo>
                <a:cubicBezTo>
                  <a:pt x="26235" y="15947"/>
                  <a:pt x="25709" y="15895"/>
                  <a:pt x="25185" y="15781"/>
                </a:cubicBezTo>
                <a:cubicBezTo>
                  <a:pt x="23445" y="15416"/>
                  <a:pt x="21742" y="14345"/>
                  <a:pt x="20403" y="13016"/>
                </a:cubicBezTo>
                <a:cubicBezTo>
                  <a:pt x="16598" y="9226"/>
                  <a:pt x="12517" y="4906"/>
                  <a:pt x="7394" y="4906"/>
                </a:cubicBezTo>
                <a:cubicBezTo>
                  <a:pt x="6608" y="4906"/>
                  <a:pt x="5798" y="5007"/>
                  <a:pt x="4961" y="5228"/>
                </a:cubicBezTo>
                <a:cubicBezTo>
                  <a:pt x="3337" y="5656"/>
                  <a:pt x="1455" y="6843"/>
                  <a:pt x="1" y="8395"/>
                </a:cubicBezTo>
                <a:lnTo>
                  <a:pt x="1" y="21241"/>
                </a:lnTo>
                <a:lnTo>
                  <a:pt x="77355" y="21241"/>
                </a:lnTo>
                <a:lnTo>
                  <a:pt x="77355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37000">
                <a:srgbClr val="2067A6">
                  <a:alpha val="65098"/>
                </a:srgbClr>
              </a:gs>
              <a:gs pos="68000">
                <a:srgbClr val="2067A6">
                  <a:alpha val="24705"/>
                </a:srgbClr>
              </a:gs>
              <a:gs pos="100000">
                <a:srgbClr val="2067A6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 amt="30000"/>
          </a:blip>
          <a:srcRect b="21259"/>
          <a:stretch/>
        </p:blipFill>
        <p:spPr>
          <a:xfrm rot="10800000" flipH="1">
            <a:off x="0" y="-438925"/>
            <a:ext cx="9144000" cy="3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7433275">
            <a:off x="5752852" y="1491376"/>
            <a:ext cx="7302599" cy="375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4760686">
            <a:off x="-2989373" y="4478076"/>
            <a:ext cx="7302598" cy="3751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28000">
              <a:schemeClr val="dk1"/>
            </a:gs>
            <a:gs pos="7000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Epilogue"/>
              <a:buNone/>
              <a:defRPr sz="35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●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○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■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●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○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■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●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 Siliguri"/>
              <a:buChar char="○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Hind Siliguri"/>
              <a:buChar char="■"/>
              <a:defRPr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9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28000">
              <a:schemeClr val="dk1"/>
            </a:gs>
            <a:gs pos="7000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>
            <a:spLocks noGrp="1"/>
          </p:cNvSpPr>
          <p:nvPr>
            <p:ph type="ctrTitle"/>
          </p:nvPr>
        </p:nvSpPr>
        <p:spPr>
          <a:xfrm>
            <a:off x="678950" y="539400"/>
            <a:ext cx="5527800" cy="23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/>
            <a:r>
              <a:rPr lang="en-US" sz="3200" b="1" i="0" dirty="0">
                <a:solidFill>
                  <a:srgbClr val="202124"/>
                </a:solidFill>
                <a:effectLst/>
                <a:latin typeface="zeitung"/>
              </a:rPr>
              <a:t>Credit Card Dataset for Clustering</a:t>
            </a:r>
            <a:endParaRPr sz="4900" b="1" dirty="0"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19" name="Google Shape;319;p36"/>
          <p:cNvSpPr txBox="1">
            <a:spLocks noGrp="1"/>
          </p:cNvSpPr>
          <p:nvPr>
            <p:ph type="subTitle" idx="1"/>
          </p:nvPr>
        </p:nvSpPr>
        <p:spPr>
          <a:xfrm>
            <a:off x="678950" y="2352300"/>
            <a:ext cx="36930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Unsupervised ML - Clustering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BBA9B-ECDE-5DC4-A163-2FB27AFD3A3C}"/>
              </a:ext>
            </a:extLst>
          </p:cNvPr>
          <p:cNvSpPr txBox="1"/>
          <p:nvPr/>
        </p:nvSpPr>
        <p:spPr>
          <a:xfrm>
            <a:off x="678950" y="3476466"/>
            <a:ext cx="3053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Karouzos Stelios</a:t>
            </a:r>
          </a:p>
          <a:p>
            <a:r>
              <a:rPr lang="en-US" dirty="0" err="1">
                <a:solidFill>
                  <a:schemeClr val="tx2"/>
                </a:solidFill>
              </a:rPr>
              <a:t>Kalantzis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Alkis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Rentiniotis</a:t>
            </a:r>
            <a:r>
              <a:rPr lang="en-US" dirty="0">
                <a:solidFill>
                  <a:schemeClr val="tx2"/>
                </a:solidFill>
              </a:rPr>
              <a:t> Thanasis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18B19C1-0E64-4669-2D60-2E5B670F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2" y="395287"/>
            <a:ext cx="825817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11B965-ED41-E152-AD01-24C05F745BCC}"/>
              </a:ext>
            </a:extLst>
          </p:cNvPr>
          <p:cNvSpPr txBox="1"/>
          <p:nvPr/>
        </p:nvSpPr>
        <p:spPr>
          <a:xfrm>
            <a:off x="8560477" y="4486602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292975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9DD5F81-6022-58CC-9BC1-C4AD83AEB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0" y="481782"/>
            <a:ext cx="7929988" cy="41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1B6D1D-0196-82E5-9C2F-738EE5FEFF08}"/>
              </a:ext>
            </a:extLst>
          </p:cNvPr>
          <p:cNvSpPr txBox="1"/>
          <p:nvPr/>
        </p:nvSpPr>
        <p:spPr>
          <a:xfrm>
            <a:off x="8585080" y="4473892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11</a:t>
            </a:r>
          </a:p>
        </p:txBody>
      </p:sp>
    </p:spTree>
    <p:extLst>
      <p:ext uri="{BB962C8B-B14F-4D97-AF65-F5344CB8AC3E}">
        <p14:creationId xmlns:p14="http://schemas.microsoft.com/office/powerpoint/2010/main" val="404745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E2EDD5F-8EC8-92C0-80BA-9BB4BD526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2" y="430054"/>
            <a:ext cx="7990485" cy="426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9B0D8F-3AEF-058F-B1E9-4E4F835B86D5}"/>
              </a:ext>
            </a:extLst>
          </p:cNvPr>
          <p:cNvSpPr txBox="1"/>
          <p:nvPr/>
        </p:nvSpPr>
        <p:spPr>
          <a:xfrm>
            <a:off x="8560477" y="4527232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12</a:t>
            </a:r>
          </a:p>
        </p:txBody>
      </p:sp>
    </p:spTree>
    <p:extLst>
      <p:ext uri="{BB962C8B-B14F-4D97-AF65-F5344CB8AC3E}">
        <p14:creationId xmlns:p14="http://schemas.microsoft.com/office/powerpoint/2010/main" val="200960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295C4658-C713-D580-3ADC-834F91F1D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5" y="480060"/>
            <a:ext cx="7940182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9B0D8F-3AEF-058F-B1E9-4E4F835B86D5}"/>
              </a:ext>
            </a:extLst>
          </p:cNvPr>
          <p:cNvSpPr txBox="1"/>
          <p:nvPr/>
        </p:nvSpPr>
        <p:spPr>
          <a:xfrm>
            <a:off x="8560477" y="4481512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13</a:t>
            </a:r>
          </a:p>
        </p:txBody>
      </p:sp>
    </p:spTree>
    <p:extLst>
      <p:ext uri="{BB962C8B-B14F-4D97-AF65-F5344CB8AC3E}">
        <p14:creationId xmlns:p14="http://schemas.microsoft.com/office/powerpoint/2010/main" val="3491232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540628B5-B931-4B4D-4DCF-D356A3FC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34339"/>
            <a:ext cx="7950877" cy="42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9B0D8F-3AEF-058F-B1E9-4E4F835B86D5}"/>
              </a:ext>
            </a:extLst>
          </p:cNvPr>
          <p:cNvSpPr txBox="1"/>
          <p:nvPr/>
        </p:nvSpPr>
        <p:spPr>
          <a:xfrm>
            <a:off x="8560476" y="4511992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val="2293228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0E74205E-8474-BF3E-E4D9-9EBCFE9DA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37" y="411480"/>
            <a:ext cx="797733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9B0D8F-3AEF-058F-B1E9-4E4F835B86D5}"/>
              </a:ext>
            </a:extLst>
          </p:cNvPr>
          <p:cNvSpPr txBox="1"/>
          <p:nvPr/>
        </p:nvSpPr>
        <p:spPr>
          <a:xfrm>
            <a:off x="8560476" y="4470410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15</a:t>
            </a:r>
          </a:p>
        </p:txBody>
      </p:sp>
    </p:spTree>
    <p:extLst>
      <p:ext uri="{BB962C8B-B14F-4D97-AF65-F5344CB8AC3E}">
        <p14:creationId xmlns:p14="http://schemas.microsoft.com/office/powerpoint/2010/main" val="3835011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7697973-A002-9817-25AD-5A9073DA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1" y="377802"/>
            <a:ext cx="67532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52A5E0-7863-F5DB-A9A7-7EC133E24146}"/>
              </a:ext>
            </a:extLst>
          </p:cNvPr>
          <p:cNvSpPr txBox="1"/>
          <p:nvPr/>
        </p:nvSpPr>
        <p:spPr>
          <a:xfrm>
            <a:off x="8512710" y="4441137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16</a:t>
            </a:r>
          </a:p>
        </p:txBody>
      </p:sp>
    </p:spTree>
    <p:extLst>
      <p:ext uri="{BB962C8B-B14F-4D97-AF65-F5344CB8AC3E}">
        <p14:creationId xmlns:p14="http://schemas.microsoft.com/office/powerpoint/2010/main" val="333330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04E8D00-1E63-4A4E-A112-98A956FEB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009" y="140742"/>
            <a:ext cx="4805576" cy="470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B98B8E-5B5D-364E-6CAB-7AF745A23BCF}"/>
              </a:ext>
            </a:extLst>
          </p:cNvPr>
          <p:cNvSpPr txBox="1"/>
          <p:nvPr/>
        </p:nvSpPr>
        <p:spPr>
          <a:xfrm>
            <a:off x="8492238" y="4529295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91555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EBCB61C-BC86-9870-8B31-A6F20267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9550"/>
            <a:ext cx="6705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4F8CB0-DA7B-4432-87A5-7920D1EABB27}"/>
              </a:ext>
            </a:extLst>
          </p:cNvPr>
          <p:cNvSpPr txBox="1"/>
          <p:nvPr/>
        </p:nvSpPr>
        <p:spPr>
          <a:xfrm>
            <a:off x="8540005" y="4495729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18</a:t>
            </a:r>
          </a:p>
        </p:txBody>
      </p:sp>
    </p:spTree>
    <p:extLst>
      <p:ext uri="{BB962C8B-B14F-4D97-AF65-F5344CB8AC3E}">
        <p14:creationId xmlns:p14="http://schemas.microsoft.com/office/powerpoint/2010/main" val="1268246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719999" y="4948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26" name="Google Shape;326;p37"/>
          <p:cNvSpPr txBox="1"/>
          <p:nvPr/>
        </p:nvSpPr>
        <p:spPr>
          <a:xfrm>
            <a:off x="719999" y="1371601"/>
            <a:ext cx="7704000" cy="327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Most clients have less than 2’000 USD in their accounts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Higher account balance correlates with higher spending, but relationship is not linear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Despite varying consumer habits and balance, clustering is not straightforward, but segmentation is relevant…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Additional features (gender, age, location, occupation, </a:t>
            </a:r>
            <a:r>
              <a:rPr lang="en-US" sz="2400" dirty="0" err="1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etc</a:t>
            </a:r>
            <a:r>
              <a:rPr lang="en-US" sz="2400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) would be useful </a:t>
            </a:r>
            <a:endParaRPr lang="en-US" sz="1600" dirty="0">
              <a:solidFill>
                <a:schemeClr val="lt2"/>
              </a:solidFill>
              <a:latin typeface="Hind Siliguri"/>
              <a:ea typeface="Hind Siliguri"/>
              <a:cs typeface="Hind Siliguri"/>
              <a:sym typeface="Hind Siligu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sz="1200" b="1" dirty="0">
              <a:solidFill>
                <a:schemeClr val="lt2"/>
              </a:solidFill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C0D00-F193-CF26-B66D-353382442080}"/>
              </a:ext>
            </a:extLst>
          </p:cNvPr>
          <p:cNvSpPr txBox="1"/>
          <p:nvPr/>
        </p:nvSpPr>
        <p:spPr>
          <a:xfrm>
            <a:off x="8344615" y="4505890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719999" y="4948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Characteristics of selected df</a:t>
            </a:r>
            <a:endParaRPr dirty="0"/>
          </a:p>
        </p:txBody>
      </p:sp>
      <p:sp>
        <p:nvSpPr>
          <p:cNvPr id="326" name="Google Shape;326;p37"/>
          <p:cNvSpPr txBox="1"/>
          <p:nvPr/>
        </p:nvSpPr>
        <p:spPr>
          <a:xfrm>
            <a:off x="720000" y="1614323"/>
            <a:ext cx="7704000" cy="2220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6 months credit card data from 2017, 17 metrics/variables.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~9k active credit card holders, thus adept to data manipulation and clustering techniques.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Credit cards in wide use, but client behavior varies widely, as do available services.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How to gain insights on client preferences, optimize services offered, maximize impact of promotional campaigns, maximize profit, </a:t>
            </a:r>
            <a:r>
              <a:rPr lang="en-US" sz="1600" b="1" dirty="0" err="1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etc</a:t>
            </a:r>
            <a:r>
              <a:rPr lang="en-US" sz="1600" b="1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… 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Optimize services-Gain Insights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b="1" dirty="0">
              <a:solidFill>
                <a:schemeClr val="lt2"/>
              </a:solidFill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C0D00-F193-CF26-B66D-353382442080}"/>
              </a:ext>
            </a:extLst>
          </p:cNvPr>
          <p:cNvSpPr txBox="1"/>
          <p:nvPr/>
        </p:nvSpPr>
        <p:spPr>
          <a:xfrm>
            <a:off x="8222695" y="4452550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646921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719999" y="4948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Work</a:t>
            </a:r>
            <a:endParaRPr dirty="0"/>
          </a:p>
        </p:txBody>
      </p:sp>
      <p:sp>
        <p:nvSpPr>
          <p:cNvPr id="326" name="Google Shape;326;p37"/>
          <p:cNvSpPr txBox="1"/>
          <p:nvPr/>
        </p:nvSpPr>
        <p:spPr>
          <a:xfrm>
            <a:off x="402610" y="1317009"/>
            <a:ext cx="8222694" cy="313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Different ML techniques may discover additional correlations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Gaussian analysis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rPr>
              <a:t>6 months is rather short for concrete conclusions</a:t>
            </a:r>
            <a:endParaRPr sz="2000" dirty="0">
              <a:solidFill>
                <a:schemeClr val="lt2"/>
              </a:solidFill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C0D00-F193-CF26-B66D-353382442080}"/>
              </a:ext>
            </a:extLst>
          </p:cNvPr>
          <p:cNvSpPr txBox="1"/>
          <p:nvPr/>
        </p:nvSpPr>
        <p:spPr>
          <a:xfrm>
            <a:off x="8338781" y="4387030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20</a:t>
            </a:r>
          </a:p>
        </p:txBody>
      </p:sp>
    </p:spTree>
    <p:extLst>
      <p:ext uri="{BB962C8B-B14F-4D97-AF65-F5344CB8AC3E}">
        <p14:creationId xmlns:p14="http://schemas.microsoft.com/office/powerpoint/2010/main" val="1387568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719999" y="4948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37"/>
          <p:cNvSpPr txBox="1"/>
          <p:nvPr/>
        </p:nvSpPr>
        <p:spPr>
          <a:xfrm>
            <a:off x="402609" y="1003979"/>
            <a:ext cx="8222694" cy="313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Q &amp; A</a:t>
            </a:r>
          </a:p>
          <a:p>
            <a:pPr algn="ctr"/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Thank you for your time!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C0D00-F193-CF26-B66D-353382442080}"/>
              </a:ext>
            </a:extLst>
          </p:cNvPr>
          <p:cNvSpPr txBox="1"/>
          <p:nvPr/>
        </p:nvSpPr>
        <p:spPr>
          <a:xfrm>
            <a:off x="8423999" y="4387030"/>
            <a:ext cx="4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21</a:t>
            </a:r>
          </a:p>
        </p:txBody>
      </p:sp>
    </p:spTree>
    <p:extLst>
      <p:ext uri="{BB962C8B-B14F-4D97-AF65-F5344CB8AC3E}">
        <p14:creationId xmlns:p14="http://schemas.microsoft.com/office/powerpoint/2010/main" val="9754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>
            <a:spLocks noGrp="1"/>
          </p:cNvSpPr>
          <p:nvPr>
            <p:ph type="title" idx="18"/>
          </p:nvPr>
        </p:nvSpPr>
        <p:spPr>
          <a:xfrm>
            <a:off x="6263100" y="375412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Installments Purchases</a:t>
            </a:r>
            <a:endParaRPr sz="1600" dirty="0"/>
          </a:p>
        </p:txBody>
      </p:sp>
      <p:sp>
        <p:nvSpPr>
          <p:cNvPr id="334" name="Google Shape;334;p38"/>
          <p:cNvSpPr txBox="1">
            <a:spLocks noGrp="1"/>
          </p:cNvSpPr>
          <p:nvPr>
            <p:ph type="title"/>
          </p:nvPr>
        </p:nvSpPr>
        <p:spPr>
          <a:xfrm>
            <a:off x="720000" y="193477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Account Balance</a:t>
            </a:r>
            <a:endParaRPr sz="1600" dirty="0"/>
          </a:p>
        </p:txBody>
      </p:sp>
      <p:sp>
        <p:nvSpPr>
          <p:cNvPr id="335" name="Google Shape;335;p38"/>
          <p:cNvSpPr txBox="1">
            <a:spLocks noGrp="1"/>
          </p:cNvSpPr>
          <p:nvPr>
            <p:ph type="title" idx="9"/>
          </p:nvPr>
        </p:nvSpPr>
        <p:spPr>
          <a:xfrm>
            <a:off x="720000" y="374067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Purchases</a:t>
            </a:r>
            <a:endParaRPr sz="1600" dirty="0"/>
          </a:p>
        </p:txBody>
      </p:sp>
      <p:sp>
        <p:nvSpPr>
          <p:cNvPr id="336" name="Google Shape;336;p38"/>
          <p:cNvSpPr txBox="1">
            <a:spLocks noGrp="1"/>
          </p:cNvSpPr>
          <p:nvPr>
            <p:ph type="subTitle" idx="14"/>
          </p:nvPr>
        </p:nvSpPr>
        <p:spPr>
          <a:xfrm>
            <a:off x="720000" y="4076400"/>
            <a:ext cx="21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Inter"/>
              </a:rPr>
              <a:t>Amount of purchases made from account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37" name="Google Shape;337;p38"/>
          <p:cNvSpPr txBox="1">
            <a:spLocks noGrp="1"/>
          </p:cNvSpPr>
          <p:nvPr>
            <p:ph type="title" idx="15"/>
          </p:nvPr>
        </p:nvSpPr>
        <p:spPr>
          <a:xfrm>
            <a:off x="3491550" y="374067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One-off Purchases</a:t>
            </a:r>
            <a:endParaRPr sz="1600" dirty="0"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17"/>
          </p:nvPr>
        </p:nvSpPr>
        <p:spPr>
          <a:xfrm>
            <a:off x="3491550" y="4076400"/>
            <a:ext cx="21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Inter"/>
              </a:rPr>
              <a:t>Maximum purchase amount done in one-go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1481400" y="1185875"/>
            <a:ext cx="638100" cy="638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70000">
                <a:schemeClr val="lt1"/>
              </a:gs>
              <a:gs pos="100000">
                <a:schemeClr val="dk2"/>
              </a:gs>
            </a:gsLst>
            <a:lin ang="8100019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 idx="2"/>
          </p:nvPr>
        </p:nvSpPr>
        <p:spPr>
          <a:xfrm>
            <a:off x="1353450" y="1325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 idx="3"/>
          </p:nvPr>
        </p:nvSpPr>
        <p:spPr>
          <a:xfrm>
            <a:off x="3491550" y="193477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Credit Limit</a:t>
            </a:r>
            <a:endParaRPr sz="1600" dirty="0"/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6"/>
          </p:nvPr>
        </p:nvSpPr>
        <p:spPr>
          <a:xfrm>
            <a:off x="6263100" y="1934775"/>
            <a:ext cx="2160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Balance Frequency</a:t>
            </a:r>
            <a:endParaRPr sz="1600" dirty="0"/>
          </a:p>
        </p:txBody>
      </p:sp>
      <p:sp>
        <p:nvSpPr>
          <p:cNvPr id="345" name="Google Shape;345;p38"/>
          <p:cNvSpPr/>
          <p:nvPr/>
        </p:nvSpPr>
        <p:spPr>
          <a:xfrm>
            <a:off x="4258050" y="1185875"/>
            <a:ext cx="638100" cy="638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70000">
                <a:schemeClr val="lt1"/>
              </a:gs>
              <a:gs pos="100000">
                <a:schemeClr val="dk2"/>
              </a:gs>
            </a:gsLst>
            <a:lin ang="8100019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7024500" y="1185875"/>
            <a:ext cx="638100" cy="638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70000">
                <a:schemeClr val="lt1"/>
              </a:gs>
              <a:gs pos="100000">
                <a:schemeClr val="dk2"/>
              </a:gs>
            </a:gsLst>
            <a:lin ang="8100019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"/>
          <p:cNvSpPr/>
          <p:nvPr/>
        </p:nvSpPr>
        <p:spPr>
          <a:xfrm>
            <a:off x="1481400" y="2985150"/>
            <a:ext cx="638100" cy="638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70000">
                <a:schemeClr val="lt1"/>
              </a:gs>
              <a:gs pos="100000">
                <a:schemeClr val="dk2"/>
              </a:gs>
            </a:gsLst>
            <a:lin ang="8100019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4258050" y="2985150"/>
            <a:ext cx="638100" cy="638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70000">
                <a:schemeClr val="lt1"/>
              </a:gs>
              <a:gs pos="100000">
                <a:schemeClr val="dk2"/>
              </a:gs>
            </a:gsLst>
            <a:lin ang="8100019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7024500" y="2985150"/>
            <a:ext cx="638100" cy="6381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70000">
                <a:schemeClr val="lt1"/>
              </a:gs>
              <a:gs pos="100000">
                <a:schemeClr val="dk2"/>
              </a:gs>
            </a:gsLst>
            <a:lin ang="8100019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4"/>
          </p:nvPr>
        </p:nvSpPr>
        <p:spPr>
          <a:xfrm>
            <a:off x="4125000" y="1325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1" name="Google Shape;351;p38"/>
          <p:cNvSpPr txBox="1">
            <a:spLocks noGrp="1"/>
          </p:cNvSpPr>
          <p:nvPr>
            <p:ph type="title" idx="7"/>
          </p:nvPr>
        </p:nvSpPr>
        <p:spPr>
          <a:xfrm>
            <a:off x="6896550" y="1325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subTitle" idx="8"/>
          </p:nvPr>
        </p:nvSpPr>
        <p:spPr>
          <a:xfrm>
            <a:off x="6263100" y="2270475"/>
            <a:ext cx="21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Inter"/>
              </a:rPr>
              <a:t>How frequently the Balance is updated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53" name="Google Shape;353;p38"/>
          <p:cNvSpPr txBox="1">
            <a:spLocks noGrp="1"/>
          </p:cNvSpPr>
          <p:nvPr>
            <p:ph type="title" idx="13"/>
          </p:nvPr>
        </p:nvSpPr>
        <p:spPr>
          <a:xfrm>
            <a:off x="1353450" y="31160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title" idx="16"/>
          </p:nvPr>
        </p:nvSpPr>
        <p:spPr>
          <a:xfrm>
            <a:off x="4125000" y="31160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title" idx="19"/>
          </p:nvPr>
        </p:nvSpPr>
        <p:spPr>
          <a:xfrm>
            <a:off x="6896550" y="31160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subTitle" idx="20"/>
          </p:nvPr>
        </p:nvSpPr>
        <p:spPr>
          <a:xfrm>
            <a:off x="6263100" y="4088477"/>
            <a:ext cx="21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Amount of purchase done in installments</a:t>
            </a:r>
            <a:endParaRPr dirty="0"/>
          </a:p>
        </p:txBody>
      </p:sp>
      <p:sp>
        <p:nvSpPr>
          <p:cNvPr id="357" name="Google Shape;357;p38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Significant Variables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EB0EB-29AD-E1AA-A98D-6825A9436A52}"/>
              </a:ext>
            </a:extLst>
          </p:cNvPr>
          <p:cNvSpPr txBox="1"/>
          <p:nvPr/>
        </p:nvSpPr>
        <p:spPr>
          <a:xfrm>
            <a:off x="8222695" y="4452550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536594" y="4445726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88CA9F-23F0-519A-E859-C4B4F149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18" y="214747"/>
            <a:ext cx="5758653" cy="47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63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536594" y="4445726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5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EB70D1-C157-F806-F0C0-DB61F4BA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72" y="370535"/>
            <a:ext cx="6083888" cy="438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59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536594" y="4445726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6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EEB113A-10C3-A867-A4A3-91A5731C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73" y="763013"/>
            <a:ext cx="5539858" cy="399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26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"/>
          <p:cNvSpPr txBox="1">
            <a:spLocks noGrp="1"/>
          </p:cNvSpPr>
          <p:nvPr>
            <p:ph type="title"/>
          </p:nvPr>
        </p:nvSpPr>
        <p:spPr>
          <a:xfrm>
            <a:off x="720000" y="4413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Pipeline</a:t>
            </a:r>
            <a:endParaRPr dirty="0"/>
          </a:p>
        </p:txBody>
      </p:sp>
      <p:sp>
        <p:nvSpPr>
          <p:cNvPr id="501" name="Google Shape;501;p46"/>
          <p:cNvSpPr txBox="1">
            <a:spLocks noGrp="1"/>
          </p:cNvSpPr>
          <p:nvPr>
            <p:ph type="title" idx="2"/>
          </p:nvPr>
        </p:nvSpPr>
        <p:spPr>
          <a:xfrm>
            <a:off x="402609" y="1609793"/>
            <a:ext cx="2316891" cy="900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Cleaning-KNN Imputation</a:t>
            </a:r>
            <a:endParaRPr dirty="0"/>
          </a:p>
        </p:txBody>
      </p:sp>
      <p:sp>
        <p:nvSpPr>
          <p:cNvPr id="503" name="Google Shape;503;p46"/>
          <p:cNvSpPr txBox="1">
            <a:spLocks noGrp="1"/>
          </p:cNvSpPr>
          <p:nvPr>
            <p:ph type="title" idx="3"/>
          </p:nvPr>
        </p:nvSpPr>
        <p:spPr>
          <a:xfrm>
            <a:off x="3496050" y="18585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506" name="Google Shape;506;p46"/>
          <p:cNvSpPr txBox="1">
            <a:spLocks noGrp="1"/>
          </p:cNvSpPr>
          <p:nvPr>
            <p:ph type="subTitle" idx="6"/>
          </p:nvPr>
        </p:nvSpPr>
        <p:spPr>
          <a:xfrm>
            <a:off x="6272100" y="21942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 Outlier Factor</a:t>
            </a:r>
            <a:endParaRPr dirty="0"/>
          </a:p>
        </p:txBody>
      </p:sp>
      <p:sp>
        <p:nvSpPr>
          <p:cNvPr id="507" name="Google Shape;507;p46"/>
          <p:cNvSpPr txBox="1">
            <a:spLocks noGrp="1"/>
          </p:cNvSpPr>
          <p:nvPr>
            <p:ph type="title" idx="7"/>
          </p:nvPr>
        </p:nvSpPr>
        <p:spPr>
          <a:xfrm>
            <a:off x="300251" y="3425800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509" name="Google Shape;509;p46"/>
          <p:cNvSpPr txBox="1">
            <a:spLocks noGrp="1"/>
          </p:cNvSpPr>
          <p:nvPr>
            <p:ph type="title" idx="9"/>
          </p:nvPr>
        </p:nvSpPr>
        <p:spPr>
          <a:xfrm>
            <a:off x="3425461" y="3364921"/>
            <a:ext cx="1999500" cy="823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K-means-Hierarchical Dendrogram</a:t>
            </a:r>
            <a:endParaRPr dirty="0"/>
          </a:p>
        </p:txBody>
      </p:sp>
      <p:sp>
        <p:nvSpPr>
          <p:cNvPr id="510" name="Google Shape;510;p46"/>
          <p:cNvSpPr txBox="1">
            <a:spLocks noGrp="1"/>
          </p:cNvSpPr>
          <p:nvPr>
            <p:ph type="subTitle" idx="13"/>
          </p:nvPr>
        </p:nvSpPr>
        <p:spPr>
          <a:xfrm>
            <a:off x="300251" y="3809150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Standard Scaler</a:t>
            </a:r>
            <a:endParaRPr dirty="0"/>
          </a:p>
        </p:txBody>
      </p:sp>
      <p:cxnSp>
        <p:nvCxnSpPr>
          <p:cNvPr id="511" name="Google Shape;511;p46"/>
          <p:cNvCxnSpPr>
            <a:cxnSpLocks/>
            <a:stCxn id="501" idx="3"/>
            <a:endCxn id="503" idx="1"/>
          </p:cNvCxnSpPr>
          <p:nvPr/>
        </p:nvCxnSpPr>
        <p:spPr>
          <a:xfrm>
            <a:off x="2719500" y="2059881"/>
            <a:ext cx="776550" cy="464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2" name="Google Shape;512;p46"/>
          <p:cNvCxnSpPr>
            <a:cxnSpLocks/>
            <a:stCxn id="503" idx="3"/>
          </p:cNvCxnSpPr>
          <p:nvPr/>
        </p:nvCxnSpPr>
        <p:spPr>
          <a:xfrm>
            <a:off x="5495550" y="2064525"/>
            <a:ext cx="776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3" name="Google Shape;513;p46"/>
          <p:cNvCxnSpPr>
            <a:cxnSpLocks/>
            <a:stCxn id="11" idx="3"/>
          </p:cNvCxnSpPr>
          <p:nvPr/>
        </p:nvCxnSpPr>
        <p:spPr>
          <a:xfrm>
            <a:off x="8271600" y="2109039"/>
            <a:ext cx="278722" cy="612936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46"/>
          <p:cNvCxnSpPr>
            <a:cxnSpLocks/>
          </p:cNvCxnSpPr>
          <p:nvPr/>
        </p:nvCxnSpPr>
        <p:spPr>
          <a:xfrm flipH="1">
            <a:off x="300251" y="2721975"/>
            <a:ext cx="825007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E3F461-6C14-E07A-82B3-74E407D18EDA}"/>
              </a:ext>
            </a:extLst>
          </p:cNvPr>
          <p:cNvSpPr txBox="1"/>
          <p:nvPr/>
        </p:nvSpPr>
        <p:spPr>
          <a:xfrm>
            <a:off x="8424000" y="4541525"/>
            <a:ext cx="453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7</a:t>
            </a:r>
          </a:p>
        </p:txBody>
      </p:sp>
      <p:sp>
        <p:nvSpPr>
          <p:cNvPr id="11" name="Google Shape;503;p46">
            <a:extLst>
              <a:ext uri="{FF2B5EF4-FFF2-40B4-BE49-F238E27FC236}">
                <a16:creationId xmlns:a16="http://schemas.microsoft.com/office/drawing/2014/main" id="{17A171E9-4E5D-1FA5-BFB8-E98094DD0C0A}"/>
              </a:ext>
            </a:extLst>
          </p:cNvPr>
          <p:cNvSpPr txBox="1">
            <a:spLocks/>
          </p:cNvSpPr>
          <p:nvPr/>
        </p:nvSpPr>
        <p:spPr>
          <a:xfrm>
            <a:off x="6272100" y="1903089"/>
            <a:ext cx="19995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Epilogue"/>
              <a:buNone/>
              <a:defRPr sz="2500" b="0" i="0" u="none" strike="noStrike" cap="none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Outlier Detection</a:t>
            </a:r>
          </a:p>
        </p:txBody>
      </p:sp>
      <p:cxnSp>
        <p:nvCxnSpPr>
          <p:cNvPr id="23" name="Google Shape;511;p46">
            <a:extLst>
              <a:ext uri="{FF2B5EF4-FFF2-40B4-BE49-F238E27FC236}">
                <a16:creationId xmlns:a16="http://schemas.microsoft.com/office/drawing/2014/main" id="{F667DB1D-7FE0-4A94-B06B-87C695390FE1}"/>
              </a:ext>
            </a:extLst>
          </p:cNvPr>
          <p:cNvCxnSpPr>
            <a:cxnSpLocks/>
          </p:cNvCxnSpPr>
          <p:nvPr/>
        </p:nvCxnSpPr>
        <p:spPr>
          <a:xfrm>
            <a:off x="300251" y="2721975"/>
            <a:ext cx="0" cy="93912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511;p46">
            <a:extLst>
              <a:ext uri="{FF2B5EF4-FFF2-40B4-BE49-F238E27FC236}">
                <a16:creationId xmlns:a16="http://schemas.microsoft.com/office/drawing/2014/main" id="{83ACB2B1-16E9-1933-CD21-D25B58629864}"/>
              </a:ext>
            </a:extLst>
          </p:cNvPr>
          <p:cNvCxnSpPr>
            <a:cxnSpLocks/>
          </p:cNvCxnSpPr>
          <p:nvPr/>
        </p:nvCxnSpPr>
        <p:spPr>
          <a:xfrm>
            <a:off x="2643257" y="3661100"/>
            <a:ext cx="776550" cy="464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512;p46">
            <a:extLst>
              <a:ext uri="{FF2B5EF4-FFF2-40B4-BE49-F238E27FC236}">
                <a16:creationId xmlns:a16="http://schemas.microsoft.com/office/drawing/2014/main" id="{768D5852-B102-4D19-3205-E448936FC9FD}"/>
              </a:ext>
            </a:extLst>
          </p:cNvPr>
          <p:cNvCxnSpPr>
            <a:cxnSpLocks/>
          </p:cNvCxnSpPr>
          <p:nvPr/>
        </p:nvCxnSpPr>
        <p:spPr>
          <a:xfrm>
            <a:off x="5495550" y="3609298"/>
            <a:ext cx="776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" name="Google Shape;509;p46">
            <a:extLst>
              <a:ext uri="{FF2B5EF4-FFF2-40B4-BE49-F238E27FC236}">
                <a16:creationId xmlns:a16="http://schemas.microsoft.com/office/drawing/2014/main" id="{42B9C00C-205F-AF88-2B4F-2DF29103298B}"/>
              </a:ext>
            </a:extLst>
          </p:cNvPr>
          <p:cNvSpPr txBox="1">
            <a:spLocks/>
          </p:cNvSpPr>
          <p:nvPr/>
        </p:nvSpPr>
        <p:spPr>
          <a:xfrm>
            <a:off x="6272100" y="3990792"/>
            <a:ext cx="1999500" cy="50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Epilogue"/>
              <a:buNone/>
              <a:defRPr sz="2500" b="0" i="0" u="none" strike="noStrike" cap="none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Silhouette Score-ELBOW-</a:t>
            </a:r>
            <a:r>
              <a:rPr lang="en-US" dirty="0" err="1"/>
              <a:t>PCAnalysis</a:t>
            </a:r>
            <a:endParaRPr lang="en-US" dirty="0"/>
          </a:p>
        </p:txBody>
      </p:sp>
      <p:sp>
        <p:nvSpPr>
          <p:cNvPr id="488" name="Google Shape;510;p46">
            <a:extLst>
              <a:ext uri="{FF2B5EF4-FFF2-40B4-BE49-F238E27FC236}">
                <a16:creationId xmlns:a16="http://schemas.microsoft.com/office/drawing/2014/main" id="{88A30ED6-20BB-3F01-F048-02B9042D3BCD}"/>
              </a:ext>
            </a:extLst>
          </p:cNvPr>
          <p:cNvSpPr txBox="1">
            <a:spLocks/>
          </p:cNvSpPr>
          <p:nvPr/>
        </p:nvSpPr>
        <p:spPr>
          <a:xfrm>
            <a:off x="3425461" y="4336850"/>
            <a:ext cx="1999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ind Siliguri"/>
              <a:buNone/>
              <a:defRPr sz="1400" b="0" i="0" u="none" strike="noStrike" cap="none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ind Siliguri"/>
              <a:buNone/>
              <a:defRPr sz="1600" b="0" i="0" u="none" strike="noStrike" cap="none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ind Siliguri"/>
              <a:buNone/>
              <a:defRPr sz="1600" b="0" i="0" u="none" strike="noStrike" cap="none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ind Siliguri"/>
              <a:buNone/>
              <a:defRPr sz="1600" b="0" i="0" u="none" strike="noStrike" cap="none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ind Siliguri"/>
              <a:buNone/>
              <a:defRPr sz="1600" b="0" i="0" u="none" strike="noStrike" cap="none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ind Siliguri"/>
              <a:buNone/>
              <a:defRPr sz="1600" b="0" i="0" u="none" strike="noStrike" cap="none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ind Siliguri"/>
              <a:buNone/>
              <a:defRPr sz="1600" b="0" i="0" u="none" strike="noStrike" cap="none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ind Siliguri"/>
              <a:buNone/>
              <a:defRPr sz="1600" b="0" i="0" u="none" strike="noStrike" cap="none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Hind Siliguri"/>
              <a:buNone/>
              <a:defRPr sz="1600" b="0" i="0" u="none" strike="noStrike" cap="none">
                <a:solidFill>
                  <a:schemeClr val="lt2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290934" y="4554908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8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C373C1-67A7-1D64-612D-FDCB45F29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04775"/>
            <a:ext cx="65341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08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E835A-148C-862F-CC47-A484FD9FCDBB}"/>
              </a:ext>
            </a:extLst>
          </p:cNvPr>
          <p:cNvSpPr txBox="1"/>
          <p:nvPr/>
        </p:nvSpPr>
        <p:spPr>
          <a:xfrm>
            <a:off x="8290934" y="4554908"/>
            <a:ext cx="402609" cy="3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9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E1098E4-10CD-CDCA-6C74-43681F429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107334"/>
            <a:ext cx="7437494" cy="476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13343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ization and International Marketing Strategies by Slidesgo">
  <a:themeElements>
    <a:clrScheme name="Simple Light">
      <a:dk1>
        <a:srgbClr val="191970"/>
      </a:dk1>
      <a:lt1>
        <a:srgbClr val="2497C8"/>
      </a:lt1>
      <a:dk2>
        <a:srgbClr val="7FFFD4"/>
      </a:dk2>
      <a:lt2>
        <a:srgbClr val="FFFFFF"/>
      </a:lt2>
      <a:accent1>
        <a:srgbClr val="2067A6"/>
      </a:accent1>
      <a:accent2>
        <a:srgbClr val="38AAD6"/>
      </a:accent2>
      <a:accent3>
        <a:srgbClr val="54CDCE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278</Words>
  <Application>Microsoft Office PowerPoint</Application>
  <PresentationFormat>Προβολή στην οθόνη (16:9)</PresentationFormat>
  <Paragraphs>69</Paragraphs>
  <Slides>21</Slides>
  <Notes>13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21</vt:i4>
      </vt:variant>
    </vt:vector>
  </HeadingPairs>
  <TitlesOfParts>
    <vt:vector size="29" baseType="lpstr">
      <vt:lpstr>Antonio</vt:lpstr>
      <vt:lpstr>Arial</vt:lpstr>
      <vt:lpstr>Bebas Neue</vt:lpstr>
      <vt:lpstr>Epilogue</vt:lpstr>
      <vt:lpstr>Hind Siliguri</vt:lpstr>
      <vt:lpstr>Inter</vt:lpstr>
      <vt:lpstr>zeitung</vt:lpstr>
      <vt:lpstr>Globalization and International Marketing Strategies by Slidesgo</vt:lpstr>
      <vt:lpstr>Credit Card Dataset for Clustering</vt:lpstr>
      <vt:lpstr>Characteristics of selected df</vt:lpstr>
      <vt:lpstr>Installments Purchases</vt:lpstr>
      <vt:lpstr>Παρουσίαση του PowerPoint</vt:lpstr>
      <vt:lpstr>Παρουσίαση του PowerPoint</vt:lpstr>
      <vt:lpstr>Παρουσίαση του PowerPoint</vt:lpstr>
      <vt:lpstr>Our Pipeline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Conclusions</vt:lpstr>
      <vt:lpstr>Further Work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Dataset for Clustering kaggle</dc:title>
  <cp:lastModifiedBy>stelios karouzos</cp:lastModifiedBy>
  <cp:revision>25</cp:revision>
  <dcterms:modified xsi:type="dcterms:W3CDTF">2023-05-15T12:47:54Z</dcterms:modified>
</cp:coreProperties>
</file>